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08.07.2025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730028"/>
            <a:ext cx="54809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Осторожно - открытое окно и дети</a:t>
            </a:r>
            <a:r>
              <a:rPr lang="ru-RU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99118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Причинами выпадения детей из окон, как правило, становятся неограниченный доступ детей к открытым окнам, а также безнадзорность малолетних детей.</a:t>
            </a:r>
          </a:p>
          <a:p>
            <a:endParaRPr lang="ru-RU" dirty="0"/>
          </a:p>
          <a:p>
            <a:r>
              <a:rPr lang="ru-RU" dirty="0"/>
              <a:t>По печальной статистике чаще всего из окон выпадают дети в возрасте от года (когда ребёнок только начинает ходить) и до 5-6 лет. Чтобы эта печальная статистика не увеличивалась, родителям необходимо быть более бдительными, не оставлять их без присмотра в помещениях с открытыми окнами.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31993"/>
            <a:ext cx="6768752" cy="2298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42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семья\20250707_214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4664"/>
            <a:ext cx="554461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401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</TotalTime>
  <Words>79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Трек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2025-07-08T17:39:14Z</dcterms:created>
  <dcterms:modified xsi:type="dcterms:W3CDTF">2025-07-08T17:46:41Z</dcterms:modified>
</cp:coreProperties>
</file>