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9" r:id="rId5"/>
    <p:sldId id="260" r:id="rId6"/>
    <p:sldId id="25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439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8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2567226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«8 июля — праздник семьи, любви и верности»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933056"/>
            <a:ext cx="81479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На кануне праздника «День семьи любви и верности» рассказывали  детям </a:t>
            </a:r>
            <a:r>
              <a:rPr lang="ru-RU" dirty="0"/>
              <a:t>о </a:t>
            </a:r>
            <a:r>
              <a:rPr lang="ru-RU" dirty="0" smtClean="0"/>
              <a:t>празднике,  его истории; познакомили </a:t>
            </a:r>
            <a:r>
              <a:rPr lang="ru-RU" dirty="0"/>
              <a:t>с символом праздника;</a:t>
            </a:r>
          </a:p>
          <a:p>
            <a:r>
              <a:rPr lang="ru-RU" dirty="0" smtClean="0"/>
              <a:t>способствовали </a:t>
            </a:r>
            <a:r>
              <a:rPr lang="ru-RU" dirty="0"/>
              <a:t>формированию у детей понимания ценности </a:t>
            </a:r>
            <a:r>
              <a:rPr lang="ru-RU" dirty="0" smtClean="0"/>
              <a:t>семьи.</a:t>
            </a:r>
          </a:p>
          <a:p>
            <a:r>
              <a:rPr lang="ru-RU" dirty="0" smtClean="0"/>
              <a:t>   Была организована выставка рисунков «Моя семья»</a:t>
            </a:r>
          </a:p>
          <a:p>
            <a:r>
              <a:rPr lang="ru-RU" smtClean="0"/>
              <a:t>   А  </a:t>
            </a:r>
            <a:r>
              <a:rPr lang="ru-RU" dirty="0" smtClean="0"/>
              <a:t>подарком стал цветок ромашка ,сделанный руками детей способом оригами.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4693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37"/>
          <a:stretch/>
        </p:blipFill>
        <p:spPr bwMode="auto">
          <a:xfrm>
            <a:off x="29337" y="20677"/>
            <a:ext cx="9114663" cy="688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User\Desktop\семья\20250707_1218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48177">
            <a:off x="242256" y="3964271"/>
            <a:ext cx="2968975" cy="222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семья\20250707_1553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54562">
            <a:off x="6076199" y="3995783"/>
            <a:ext cx="2992738" cy="224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семья\20250708_0937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62051" y="3861478"/>
            <a:ext cx="2990755" cy="224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семья\20250708_17352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8"/>
          <a:stretch/>
        </p:blipFill>
        <p:spPr bwMode="auto">
          <a:xfrm>
            <a:off x="2763836" y="659482"/>
            <a:ext cx="3645662" cy="240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43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37"/>
          <a:stretch/>
        </p:blipFill>
        <p:spPr bwMode="auto">
          <a:xfrm>
            <a:off x="29337" y="20677"/>
            <a:ext cx="9114663" cy="688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User\Desktop\семья\20250708_1800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09120"/>
            <a:ext cx="2917166" cy="218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семья\20250708_1816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732" y="4257092"/>
            <a:ext cx="2995728" cy="224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семья\20250708_1839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500" y="1628800"/>
            <a:ext cx="3024336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69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37"/>
          <a:stretch/>
        </p:blipFill>
        <p:spPr bwMode="auto">
          <a:xfrm>
            <a:off x="29337" y="20677"/>
            <a:ext cx="9114663" cy="688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5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83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65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2025-07-08T16:54:52Z</dcterms:created>
  <dcterms:modified xsi:type="dcterms:W3CDTF">2025-07-08T17:26:38Z</dcterms:modified>
</cp:coreProperties>
</file>