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10" y="332656"/>
            <a:ext cx="865687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927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40" y="692696"/>
            <a:ext cx="1874615" cy="187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293" y="1700808"/>
            <a:ext cx="3387304" cy="2541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User\Desktop\спасибо за жизнь\20241218_1727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93270"/>
            <a:ext cx="3822001" cy="286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4880" y="835484"/>
            <a:ext cx="6300192" cy="58092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Красна изба пирогами, а группа     «Одуванчик» - талантами</a:t>
            </a:r>
            <a:endParaRPr lang="ru-RU" sz="24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12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187220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User\Desktop\спасибо за жизнь\20241218_1731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248385"/>
            <a:ext cx="3312368" cy="256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45024"/>
            <a:ext cx="3303587" cy="23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756692"/>
            <a:ext cx="5344553" cy="116014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66"/>
                </a:solidFill>
                <a:latin typeface="+mn-lt"/>
              </a:rPr>
              <a:t>Участники конкурса «Калейдоскоп талантов»</a:t>
            </a:r>
            <a:endParaRPr lang="ru-RU" sz="2800" b="1" dirty="0">
              <a:solidFill>
                <a:srgbClr val="FF006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588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спасибо за жизнь\20241218_174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171" y="1844824"/>
            <a:ext cx="3326558" cy="2494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спасибо за жизнь\20241218_1742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90306"/>
            <a:ext cx="3415463" cy="251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368660"/>
            <a:ext cx="6349751" cy="8640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66"/>
                </a:solidFill>
                <a:latin typeface="+mn-lt"/>
              </a:rPr>
              <a:t>Участники </a:t>
            </a:r>
            <a:r>
              <a:rPr lang="ru-RU" sz="2400" b="1" dirty="0">
                <a:solidFill>
                  <a:srgbClr val="FF0066"/>
                </a:solidFill>
                <a:latin typeface="+mn-lt"/>
              </a:rPr>
              <a:t>В</a:t>
            </a:r>
            <a:r>
              <a:rPr lang="ru-RU" sz="2400" b="1" dirty="0" smtClean="0">
                <a:solidFill>
                  <a:srgbClr val="FF0066"/>
                </a:solidFill>
                <a:latin typeface="+mn-lt"/>
              </a:rPr>
              <a:t>сероссийских конкурсов, приуроченных году семьи</a:t>
            </a:r>
            <a:endParaRPr lang="ru-RU" sz="2400" b="1" dirty="0">
              <a:solidFill>
                <a:srgbClr val="FF0066"/>
              </a:solidFill>
              <a:latin typeface="+mn-lt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992"/>
            <a:ext cx="1871663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104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спасибо за жизнь\X-WOoFxX6ua-KkN8qhWm-asJ_ZCVd8A1YpohixIXDA6_5bxqr_aBxYHj15X0yR4TNn4lXz6rxHMgOoMG3R9mP8h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80928"/>
            <a:ext cx="4057122" cy="250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спасибо за жизнь\IMG-2aa3651653204427f79eca71c48272e8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3501008"/>
            <a:ext cx="3049859" cy="265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4386" y="620688"/>
            <a:ext cx="5616624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66"/>
                </a:solidFill>
                <a:latin typeface="+mn-lt"/>
              </a:rPr>
              <a:t>«Спасибо за жизнь»</a:t>
            </a:r>
            <a:endParaRPr lang="ru-RU" sz="3600" b="1" dirty="0">
              <a:solidFill>
                <a:srgbClr val="FF0066"/>
              </a:solidFill>
              <a:latin typeface="+mn-lt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30000"/>
            <a:ext cx="1871663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270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38</TotalTime>
  <Words>29</Words>
  <Application>Microsoft Office PowerPoint</Application>
  <PresentationFormat>Экран (4:3)</PresentationFormat>
  <Paragraphs>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NewsPrint</vt:lpstr>
      <vt:lpstr>Презентация PowerPoint</vt:lpstr>
      <vt:lpstr>Красна изба пирогами, а группа     «Одуванчик» - талантами</vt:lpstr>
      <vt:lpstr>Участники конкурса «Калейдоскоп талантов»</vt:lpstr>
      <vt:lpstr>Участники Всероссийских конкурсов, приуроченных году семьи</vt:lpstr>
      <vt:lpstr>«Спасибо за жизнь»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2024-12-09T14:33:30Z</dcterms:created>
  <dcterms:modified xsi:type="dcterms:W3CDTF">2024-12-22T16:18:20Z</dcterms:modified>
</cp:coreProperties>
</file>