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" y="0"/>
            <a:ext cx="91257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пдд\z8nY3JJz_o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7878364" cy="522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308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978"/>
            <a:ext cx="9144000" cy="687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54868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Дети- это не только маленькие пешеходы, но и причина многих дорожно-транспортных происшествий. Приводит к этому незнание элементарных правил дорожного движения и безучастное отношение взрослых к поведению детей на проезжей части. Дети дошкольного возраста мало считаются с реальными опасностями на дороге. Они не умеют в должной степени управлять своим поведением. Они не в состоянии правильно определить расстояние до приближающейся машины и её скорость и переоценивают собственные возможности, считают себя ловкими и быстрыми. </a:t>
            </a:r>
          </a:p>
        </p:txBody>
      </p:sp>
      <p:pic>
        <p:nvPicPr>
          <p:cNvPr id="3075" name="Picture 3" descr="C:\Users\User\Desktop\пдд\Новая папка\20240919_1619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76"/>
          <a:stretch/>
        </p:blipFill>
        <p:spPr bwMode="auto">
          <a:xfrm rot="5400000">
            <a:off x="6161240" y="543615"/>
            <a:ext cx="3168352" cy="231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04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3" y="0"/>
            <a:ext cx="912580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260648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у детей знание правил дорожного движения поможет совместная работа детского сада и семьи. Единые требования воспитателей и родителей обеспечивают у детей образование прочных навыков поведения на улице.</a:t>
            </a:r>
          </a:p>
        </p:txBody>
      </p:sp>
      <p:pic>
        <p:nvPicPr>
          <p:cNvPr id="4099" name="Picture 3" descr="C:\Users\User\Desktop\пдд\Новая папка\20240919_170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64908">
            <a:off x="1222722" y="2229022"/>
            <a:ext cx="3233055" cy="242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пдд\Новая папка\20240919_172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12195">
            <a:off x="4685389" y="2236818"/>
            <a:ext cx="3179150" cy="23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920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" y="757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3092" y="404664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пропаганде правил дорожного движения широко используется наглядная агитация. Дети  раздавали агитационные листовки родителям, переодевшись маленькими инспекторами ГИБДД,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которых  размещены выдержки из правил движения, которые должны усвоить дети.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09942">
            <a:off x="1567028" y="2500497"/>
            <a:ext cx="2926283" cy="219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User\Desktop\пдд\Новая папка\20240919_1728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64602">
            <a:off x="4702501" y="2555018"/>
            <a:ext cx="2871704" cy="215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587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144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2024-09-19T16:42:58Z</dcterms:created>
  <dcterms:modified xsi:type="dcterms:W3CDTF">2024-09-19T17:02:02Z</dcterms:modified>
</cp:coreProperties>
</file>